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1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4E8"/>
    <a:srgbClr val="E6E6E6"/>
    <a:srgbClr val="FFFFFF"/>
    <a:srgbClr val="6070A7"/>
    <a:srgbClr val="617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7"/>
    <p:restoredTop sz="96405"/>
  </p:normalViewPr>
  <p:slideViewPr>
    <p:cSldViewPr snapToGrid="0">
      <p:cViewPr>
        <p:scale>
          <a:sx n="75" d="100"/>
          <a:sy n="75" d="100"/>
        </p:scale>
        <p:origin x="147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282935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260286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259162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39071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233461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240787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328294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350995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111546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30096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150939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182C-8C0C-2342-8BE3-815C7755487B}" type="datetimeFigureOut">
              <a:rPr kumimoji="1" lang="ko-Kore-US" altLang="en-US" smtClean="0"/>
              <a:t>09/12/2024</a:t>
            </a:fld>
            <a:endParaRPr kumimoji="1" lang="ko-Kore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2E1A-A3AE-1240-92E9-642F70642A94}" type="slidenum">
              <a:rPr kumimoji="1" lang="ko-Kore-US" altLang="en-US" smtClean="0"/>
              <a:t>‹#›</a:t>
            </a:fld>
            <a:endParaRPr kumimoji="1" lang="ko-Kore-US" altLang="en-US"/>
          </a:p>
        </p:txBody>
      </p:sp>
    </p:spTree>
    <p:extLst>
      <p:ext uri="{BB962C8B-B14F-4D97-AF65-F5344CB8AC3E}">
        <p14:creationId xmlns:p14="http://schemas.microsoft.com/office/powerpoint/2010/main" val="108559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CE6EB0-75EF-F9CD-1A03-94FB9ACF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7663DDB-F20B-FADB-9A23-FD9D1AB5727E}"/>
              </a:ext>
            </a:extLst>
          </p:cNvPr>
          <p:cNvSpPr/>
          <p:nvPr/>
        </p:nvSpPr>
        <p:spPr>
          <a:xfrm>
            <a:off x="0" y="5207000"/>
            <a:ext cx="9906000" cy="520700"/>
          </a:xfrm>
          <a:prstGeom prst="rect">
            <a:avLst/>
          </a:prstGeom>
          <a:solidFill>
            <a:srgbClr val="A0C4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13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7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991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8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27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9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56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10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E35A4E7-5BA2-6EE5-14D7-52CACEC0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38F4D54-E256-8A76-15F0-E8938B9BF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" y="45843"/>
            <a:ext cx="9906010" cy="810945"/>
          </a:xfrm>
          <a:prstGeom prst="rect">
            <a:avLst/>
          </a:prstGeom>
        </p:spPr>
      </p:pic>
      <p:sp>
        <p:nvSpPr>
          <p:cNvPr id="18" name="TextBox 61">
            <a:extLst>
              <a:ext uri="{FF2B5EF4-FFF2-40B4-BE49-F238E27FC236}">
                <a16:creationId xmlns:a16="http://schemas.microsoft.com/office/drawing/2014/main" id="{4230320C-8F09-B5FB-3944-6693F16B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" y="266649"/>
            <a:ext cx="2223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5pPr>
            <a:lvl6pPr marL="2514600" indent="-22860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6pPr>
            <a:lvl7pPr marL="2971800" indent="-22860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7pPr>
            <a:lvl8pPr marL="3429000" indent="-22860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8pPr>
            <a:lvl9pPr marL="3886200" indent="-22860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1800" b="1" dirty="0">
                <a:solidFill>
                  <a:schemeClr val="bg1"/>
                </a:solidFill>
                <a:latin typeface="+mn-ea"/>
                <a:ea typeface="+mn-ea"/>
              </a:rPr>
              <a:t>작가 작품 소개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67659" y="1229918"/>
            <a:ext cx="867943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                      </a:t>
            </a:r>
            <a:r>
              <a:rPr lang="en-US" altLang="ko-KR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- </a:t>
            </a: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전체 작품에 대한 특성 및 표현방법 등을 자유롭게 서술하세요 </a:t>
            </a:r>
            <a:r>
              <a:rPr lang="en-US" altLang="ko-KR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                                                       </a:t>
            </a:r>
            <a:r>
              <a:rPr lang="en-US" altLang="ko-KR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단체의 경우</a:t>
            </a:r>
            <a:r>
              <a:rPr lang="en-US" altLang="ko-KR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6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전시활동</a:t>
            </a: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특성 및 이력 기술</a:t>
            </a:r>
            <a:r>
              <a:rPr lang="en-US" altLang="ko-KR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endParaRPr lang="ko-KR" altLang="en-US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B3EC5DDB-2649-9EBC-A91E-E4951D0EA924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008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211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64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391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5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 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88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C73CC05-8018-39B2-1255-6BAE4FAA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0" y="6509872"/>
            <a:ext cx="1295400" cy="2032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67663EB-DC0F-2C4B-08C8-77AC7792E090}"/>
              </a:ext>
            </a:extLst>
          </p:cNvPr>
          <p:cNvGrpSpPr/>
          <p:nvPr/>
        </p:nvGrpSpPr>
        <p:grpSpPr>
          <a:xfrm>
            <a:off x="-10" y="45843"/>
            <a:ext cx="9906010" cy="810945"/>
            <a:chOff x="-10" y="45843"/>
            <a:chExt cx="9906010" cy="81094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38F4D54-E256-8A76-15F0-E8938B9B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45843"/>
              <a:ext cx="9906010" cy="810945"/>
            </a:xfrm>
            <a:prstGeom prst="rect">
              <a:avLst/>
            </a:prstGeom>
          </p:spPr>
        </p:pic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4230320C-8F09-B5FB-3944-6693F16B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78" y="266649"/>
              <a:ext cx="22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latin typeface="+mn-ea"/>
                  <a:ea typeface="+mn-ea"/>
                </a:rPr>
                <a:t>PORTPOLIO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TextBox 61">
              <a:extLst>
                <a:ext uri="{FF2B5EF4-FFF2-40B4-BE49-F238E27FC236}">
                  <a16:creationId xmlns:a16="http://schemas.microsoft.com/office/drawing/2014/main" id="{A3B52B7B-862B-7926-1047-8FFD8BE5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5426" y="266649"/>
              <a:ext cx="528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5pPr>
              <a:lvl6pPr marL="25146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6pPr>
              <a:lvl7pPr marL="29718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7pPr>
              <a:lvl8pPr marL="34290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8pPr>
              <a:lvl9pPr marL="3886200" indent="-228600" fontAlgn="base" latinLnBrk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800" b="1">
                  <a:solidFill>
                    <a:schemeClr val="bg1"/>
                  </a:solidFill>
                  <a:latin typeface="+mn-ea"/>
                  <a:ea typeface="+mn-ea"/>
                </a:rPr>
                <a:t>6</a:t>
              </a:r>
              <a:endParaRPr lang="ko-KR" altLang="en-US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A4F4EE-238E-9617-A6E4-154C011B11EC}"/>
              </a:ext>
            </a:extLst>
          </p:cNvPr>
          <p:cNvSpPr/>
          <p:nvPr/>
        </p:nvSpPr>
        <p:spPr>
          <a:xfrm>
            <a:off x="277157" y="950259"/>
            <a:ext cx="9288183" cy="5074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US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393698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제목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</a:t>
            </a:r>
            <a:endParaRPr lang="en-US" altLang="ko-KR" sz="14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+mn-ea"/>
            </a:endParaRPr>
          </a:p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재료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FC044F-D94C-269A-034F-7A70093031CB}"/>
              </a:ext>
            </a:extLst>
          </p:cNvPr>
          <p:cNvSpPr/>
          <p:nvPr/>
        </p:nvSpPr>
        <p:spPr>
          <a:xfrm>
            <a:off x="4338167" y="6126480"/>
            <a:ext cx="29224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크      기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</a:p>
          <a:p>
            <a:pPr>
              <a:lnSpc>
                <a:spcPts val="2080"/>
              </a:lnSpc>
            </a:pPr>
            <a:r>
              <a:rPr lang="ko-KR" altLang="en-US" sz="1400" spc="-3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제작연도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</a:t>
            </a:r>
            <a:r>
              <a:rPr lang="en-US" altLang="ko-KR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:</a:t>
            </a:r>
            <a:r>
              <a:rPr lang="ko-KR" altLang="en-US" sz="14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+mn-ea"/>
              </a:rPr>
              <a:t>                                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668456-FC05-3183-33BD-D81005F9723A}"/>
              </a:ext>
            </a:extLst>
          </p:cNvPr>
          <p:cNvSpPr/>
          <p:nvPr/>
        </p:nvSpPr>
        <p:spPr>
          <a:xfrm>
            <a:off x="4050444" y="3233285"/>
            <a:ext cx="12115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4434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작품 이미지</a:t>
            </a:r>
            <a:endParaRPr lang="en-US" altLang="ko-KR" sz="16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4434E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95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166</Words>
  <Application>Microsoft Office PowerPoint</Application>
  <PresentationFormat>A4 용지(210x297mm)</PresentationFormat>
  <Paragraphs>73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KoPub돋움체 Medium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Administrator</cp:lastModifiedBy>
  <cp:revision>32</cp:revision>
  <dcterms:created xsi:type="dcterms:W3CDTF">2022-09-14T04:13:30Z</dcterms:created>
  <dcterms:modified xsi:type="dcterms:W3CDTF">2024-09-12T01:57:37Z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Fasoo_Trace_ID" pid="2">
    <vt:lpwstr>eyJub2RlMSI6eyJkc2QiOiIwMTAwMDAwMDAwMDAxNTY0IiwibG9nVGltZSI6IjIwMjQtMDktMTJUMDU6MDY6MTdaIiwicElEIjoxLCJ0cmFjZUlkIjoiQkVBMTZDRDc2MzE0NEJEMzg3QjQ2QTE1MjMyMEE3RTAiLCJ1c2VyQ29kZSI6InhvcjMwMjM1In0sIm5vZGUyIjp7ImRzZCI6IjAxMDAwMDAwMDAwMDE1NjQiLCJsb2dUaW1lIjoiMjAyNC0wOS0xMlQwNTowNjoxN1oiLCJwSUQiOjEsInRyYWNlSWQiOiJCRUExNkNENzYzMTQ0QkQzODdCNDZBMTUyMzIwQTdFMCIsInVzZXJDb2RlIjoieG9yMzAyMzUifSwibm9kZTMiOnsiZHNkIjoiMDEwMDAwMDAwMDAwMTU2NCIsImxvZ1RpbWUiOiIyMDI0LTA5LTEyVDA1OjA2OjE3WiIsInBJRCI6MSwidHJhY2VJZCI6IkJFQTE2Q0Q3NjMxNDRCRDM4N0I0NkExNTIzMjBBN0UwIiwidXNlckNvZGUiOiJ4b3IzMDIzNSJ9LCJub2RlNCI6eyJkc2QiOiIwMTAwMDAwMDAwMDAxNTY0IiwibG9nVGltZSI6IjIwMjQtMDktMTJUMDU6MDY6MTdaIiwicElEIjoxLCJ0cmFjZUlkIjoiQkVBMTZDRDc2MzE0NEJEMzg3QjQ2QTE1MjMyMEE3RTAiLCJ1c2VyQ29kZSI6InhvcjMwMjM1In0sIm5vZGU1Ijp7ImRzZCI6IjAwMDAwMDAwMDAwMDAwMDAiLCJsb2dUaW1lIjoiMjAyNC0wOS0xMlQwNTowNzoxNVoiLCJwSUQiOjIwNDgsInRyYWNlSWQiOiJEQTg3Qjc0MEVFRjQ0RTBFODI4RjMyOUZFRTc0M0FBMCIsInVzZXJDb2RlIjoieG9yMzAyMzUifSwibm9kZUNvdW50IjoyfQ==</vt:lpwstr>
  </property>
</Properties>
</file>